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  <p:embeddedFont>
      <p:font typeface="Montserrat"/>
      <p:regular r:id="rId29"/>
    </p:embeddedFont>
    <p:embeddedFont>
      <p:font typeface="Montserrat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Relationship Id="rId21" Type="http://schemas.openxmlformats.org/officeDocument/2006/relationships/font" Target="fonts/font9.fntdata"/><Relationship Id="rId22" Type="http://schemas.openxmlformats.org/officeDocument/2006/relationships/font" Target="fonts/font10.fntdata"/><Relationship Id="rId23" Type="http://schemas.openxmlformats.org/officeDocument/2006/relationships/font" Target="fonts/font11.fntdata"/><Relationship Id="rId24" Type="http://schemas.openxmlformats.org/officeDocument/2006/relationships/font" Target="fonts/font12.fntdata"/><Relationship Id="rId25" Type="http://schemas.openxmlformats.org/officeDocument/2006/relationships/font" Target="fonts/font13.fntdata"/><Relationship Id="rId26" Type="http://schemas.openxmlformats.org/officeDocument/2006/relationships/font" Target="fonts/font14.fntdata"/><Relationship Id="rId27" Type="http://schemas.openxmlformats.org/officeDocument/2006/relationships/font" Target="fonts/font15.fntdata"/><Relationship Id="rId28" Type="http://schemas.openxmlformats.org/officeDocument/2006/relationships/font" Target="fonts/font16.fntdata"/><Relationship Id="rId29" Type="http://schemas.openxmlformats.org/officeDocument/2006/relationships/font" Target="fonts/font17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35198"/>
            <a:ext cx="7415927" cy="967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b="1" spc="-61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Arrays in C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4037" y="3873460"/>
            <a:ext cx="7415927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Arrays are a fundamental data structure in C, used to store collections of similar data types. They provide a structured and efficient way to manage related data, making your C programs more organized.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2807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28839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262324"/>
            <a:ext cx="234636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Istiak Rahman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633532"/>
            <a:ext cx="7532370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spc="-41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One-Dimensional Arrays: The Basics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135856" y="2286833"/>
            <a:ext cx="30480" cy="5309116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379637" y="2789515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892076" y="2545794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91148" y="2647831"/>
            <a:ext cx="11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417445" y="2516981"/>
            <a:ext cx="26165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Declaration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417445" y="2982158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declare a 1D array by specifying the data type, array name, and size using square brackets.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9637" y="4635937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892076" y="4392216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60073" y="4494252"/>
            <a:ext cx="18204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417445" y="4363403"/>
            <a:ext cx="26165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417445" y="4828580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initialize an array with values during declaration, or assign values later using indices.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9637" y="6482358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92076" y="6238637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716" y="6340673"/>
            <a:ext cx="18276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spc="-25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417445" y="6209824"/>
            <a:ext cx="271129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Accessing Elements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417445" y="6675001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element is accessed using an index, starting from 0, within square brackets.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847" y="715685"/>
            <a:ext cx="7713107" cy="1161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spc="-37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Working with One-Dimensional Arrays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01847" y="2413516"/>
            <a:ext cx="459938" cy="45993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78535" y="2504123"/>
            <a:ext cx="10656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22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866096" y="2413516"/>
            <a:ext cx="23229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Traversing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66096" y="2826425"/>
            <a:ext cx="704885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loop through an array using a for loop to access and process each element.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1847" y="3567232"/>
            <a:ext cx="459938" cy="45993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50913" y="3657838"/>
            <a:ext cx="16168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22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866096" y="3567232"/>
            <a:ext cx="24008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Modifying Elements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866096" y="3980140"/>
            <a:ext cx="7048857" cy="61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modify the value of individual elements by assigning new values using their indices.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1847" y="5027533"/>
            <a:ext cx="459938" cy="45993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50675" y="5118140"/>
            <a:ext cx="162282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22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866096" y="5027533"/>
            <a:ext cx="35353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Calculating Sum and Average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66096" y="5440442"/>
            <a:ext cx="7048857" cy="61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calculate the sum and average of all elements using a loop and some arithmetic operations.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1847" y="6487835"/>
            <a:ext cx="459938" cy="45993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37102" y="6578441"/>
            <a:ext cx="18930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spc="-22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6866096" y="6487835"/>
            <a:ext cx="2534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spc="-18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Searching for a Value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866096" y="6900743"/>
            <a:ext cx="7048857" cy="61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search for a specific value within the array using a loop and comparison operators.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960596"/>
            <a:ext cx="7438311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spc="-41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 of Using Arrays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5815" y="1959888"/>
            <a:ext cx="7532370" cy="161627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35963" y="2190036"/>
            <a:ext cx="420314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Memory Management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5963" y="2655213"/>
            <a:ext cx="7072074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Arrays store elements contiguously, making it efficient to access and process data.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5815" y="3806309"/>
            <a:ext cx="7532370" cy="161627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5963" y="4036457"/>
            <a:ext cx="26165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Access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5963" y="4501634"/>
            <a:ext cx="7072074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You can access any element in an array directly using its index, without iterating through others.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5815" y="5652730"/>
            <a:ext cx="7532370" cy="161627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35963" y="5882878"/>
            <a:ext cx="383297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spc="-21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Data Organization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5963" y="6348055"/>
            <a:ext cx="7072074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Arrays provide a structured way to manage related data, making programs more organized and readable.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167" y="482918"/>
            <a:ext cx="4236482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b="1" spc="-31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 of Arrays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167" y="1244203"/>
            <a:ext cx="438388" cy="4383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0167" y="1857970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spc="-16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Fixed Size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100167" y="2212181"/>
            <a:ext cx="791646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size of an array is fixed at declaration and cannot be changed during program execution.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67" y="3001327"/>
            <a:ext cx="438388" cy="4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0167" y="3615095"/>
            <a:ext cx="209121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spc="-16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Memory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100167" y="3969306"/>
            <a:ext cx="791646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Arrays require contiguous memory, which can be a problem for very large arrays.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67" y="4758452"/>
            <a:ext cx="438388" cy="4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0167" y="5372219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spc="-16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Data Type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100167" y="5726430"/>
            <a:ext cx="791646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elements in an array must be of the same data type, limiting flexibility.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67" y="6515576"/>
            <a:ext cx="438388" cy="4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00167" y="7129343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spc="-16" kern="0" dirty="0">
                <a:solidFill>
                  <a:srgbClr val="3D383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for Errors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100167" y="7483554"/>
            <a:ext cx="791646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Accessing elements outside the array bounds can lead to unpredictable errors.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7643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4037" y="3169325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by: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A44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Istiak Rahman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817382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 </a:t>
            </a:r>
            <a:pPr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istiak.rahman1020@gmail.com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465439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attention! I appreciate your time and interest.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113496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0A988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Learning, Keep Growing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761553"/>
            <a:ext cx="741592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2024-09-27T17:20:37Z</dcterms:created>
  <dcterms:modified xsi:type="dcterms:W3CDTF">2024-09-27T17:20:37Z</dcterms:modified>
</cp:coreProperties>
</file>